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Lato Light"/>
      <p:regular r:id="rId11"/>
      <p:bold r:id="rId12"/>
      <p:italic r:id="rId13"/>
      <p:boldItalic r:id="rId14"/>
    </p:embeddedFont>
    <p:embeddedFont>
      <p:font typeface="Lato Black"/>
      <p:bold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Light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LatoLight-italic.fntdata"/><Relationship Id="rId12" Type="http://schemas.openxmlformats.org/officeDocument/2006/relationships/font" Target="fonts/LatoLigh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italic.fntdata"/><Relationship Id="rId15" Type="http://schemas.openxmlformats.org/officeDocument/2006/relationships/font" Target="fonts/LatoBlack-bold.fntdata"/><Relationship Id="rId14" Type="http://schemas.openxmlformats.org/officeDocument/2006/relationships/font" Target="fonts/LatoLight-boldItalic.fntdata"/><Relationship Id="rId16" Type="http://schemas.openxmlformats.org/officeDocument/2006/relationships/font" Target="fonts/LatoBlack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 showMasterSp="0">
  <p:cSld name="Custom Layou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outdoor, night, laser&#10;&#10;Description automatically generated"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1318" y="0"/>
            <a:ext cx="1223408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/>
          <p:nvPr/>
        </p:nvSpPr>
        <p:spPr>
          <a:xfrm>
            <a:off x="11318" y="169134"/>
            <a:ext cx="12192000" cy="6688865"/>
          </a:xfrm>
          <a:prstGeom prst="rect">
            <a:avLst/>
          </a:prstGeom>
          <a:solidFill>
            <a:schemeClr val="dk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-11317" y="0"/>
            <a:ext cx="12234081" cy="2628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3">
            <a:alphaModFix/>
          </a:blip>
          <a:srcRect b="-5981" l="884" r="-1239" t="24604"/>
          <a:stretch/>
        </p:blipFill>
        <p:spPr>
          <a:xfrm>
            <a:off x="-11317" y="112405"/>
            <a:ext cx="12344400" cy="87041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/>
          <p:nvPr>
            <p:ph idx="1" type="body"/>
          </p:nvPr>
        </p:nvSpPr>
        <p:spPr>
          <a:xfrm>
            <a:off x="-11317" y="2275499"/>
            <a:ext cx="12192000" cy="16586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200"/>
              <a:buNone/>
              <a:defRPr b="0" i="0" sz="4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2" type="body"/>
          </p:nvPr>
        </p:nvSpPr>
        <p:spPr>
          <a:xfrm>
            <a:off x="0" y="6080218"/>
            <a:ext cx="12192000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3" type="body"/>
          </p:nvPr>
        </p:nvSpPr>
        <p:spPr>
          <a:xfrm>
            <a:off x="0" y="3973082"/>
            <a:ext cx="12192000" cy="999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b="0" i="0" sz="2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text&#10;&#10;Description automatically generated" id="25" name="Google Shape;2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116" y="1140046"/>
            <a:ext cx="2451928" cy="966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/>
          <p:nvPr/>
        </p:nvSpPr>
        <p:spPr>
          <a:xfrm>
            <a:off x="1257300" y="1"/>
            <a:ext cx="5014685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2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5" name="Google Shape;75;p11"/>
          <p:cNvPicPr preferRelativeResize="0"/>
          <p:nvPr/>
        </p:nvPicPr>
        <p:blipFill rotWithShape="1">
          <a:blip r:embed="rId2">
            <a:alphaModFix/>
          </a:blip>
          <a:srcRect b="-789" l="16920" r="13388" t="52941"/>
          <a:stretch/>
        </p:blipFill>
        <p:spPr>
          <a:xfrm rot="-5400000">
            <a:off x="-1996777" y="3190704"/>
            <a:ext cx="6921371" cy="41321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1"/>
          <p:cNvSpPr txBox="1"/>
          <p:nvPr>
            <p:ph type="title"/>
          </p:nvPr>
        </p:nvSpPr>
        <p:spPr>
          <a:xfrm>
            <a:off x="2019299" y="264095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ato Black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2019300" y="2128389"/>
            <a:ext cx="3932237" cy="4043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0" i="0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8" name="Google Shape;78;p11"/>
          <p:cNvSpPr txBox="1"/>
          <p:nvPr>
            <p:ph idx="2" type="body"/>
          </p:nvPr>
        </p:nvSpPr>
        <p:spPr>
          <a:xfrm>
            <a:off x="6522355" y="1775393"/>
            <a:ext cx="4854595" cy="4024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b="0" i="0" sz="1800">
                <a:latin typeface="Lato"/>
                <a:ea typeface="Lato"/>
                <a:cs typeface="Lato"/>
                <a:sym typeface="Lato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b="1" i="0" sz="1600">
                <a:latin typeface="Lato"/>
                <a:ea typeface="Lato"/>
                <a:cs typeface="Lato"/>
                <a:sym typeface="Lato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3" type="body"/>
          </p:nvPr>
        </p:nvSpPr>
        <p:spPr>
          <a:xfrm>
            <a:off x="6522355" y="337457"/>
            <a:ext cx="4869545" cy="351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0" i="0" sz="1400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0" lvl="1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indent="0" lvl="2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indent="0" lvl="3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indent="0" lvl="4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indent="0" lvl="5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indent="0" lvl="6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indent="0" lvl="7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indent="0" lvl="8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1" name="Google Shape;81;p11"/>
          <p:cNvCxnSpPr/>
          <p:nvPr/>
        </p:nvCxnSpPr>
        <p:spPr>
          <a:xfrm>
            <a:off x="2019300" y="1992084"/>
            <a:ext cx="1377043" cy="0"/>
          </a:xfrm>
          <a:prstGeom prst="straightConnector1">
            <a:avLst/>
          </a:prstGeom>
          <a:noFill/>
          <a:ln cap="flat" cmpd="sng" w="476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" name="Google Shape;82;p11"/>
          <p:cNvCxnSpPr/>
          <p:nvPr/>
        </p:nvCxnSpPr>
        <p:spPr>
          <a:xfrm>
            <a:off x="2019300" y="1919514"/>
            <a:ext cx="1377043" cy="0"/>
          </a:xfrm>
          <a:prstGeom prst="straightConnector1">
            <a:avLst/>
          </a:prstGeom>
          <a:noFill/>
          <a:ln cap="flat" cmpd="sng" w="476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3" name="Google Shape;83;p11"/>
          <p:cNvSpPr txBox="1"/>
          <p:nvPr>
            <p:ph idx="4" type="body"/>
          </p:nvPr>
        </p:nvSpPr>
        <p:spPr>
          <a:xfrm>
            <a:off x="6523038" y="688509"/>
            <a:ext cx="4854575" cy="7592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84" name="Google Shape;84;p11"/>
          <p:cNvCxnSpPr/>
          <p:nvPr/>
        </p:nvCxnSpPr>
        <p:spPr>
          <a:xfrm>
            <a:off x="6624897" y="1614714"/>
            <a:ext cx="1377043" cy="0"/>
          </a:xfrm>
          <a:prstGeom prst="straightConnector1">
            <a:avLst/>
          </a:prstGeom>
          <a:noFill/>
          <a:ln cap="flat" cmpd="sng" w="476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91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2"/>
          <p:cNvPicPr preferRelativeResize="0"/>
          <p:nvPr/>
        </p:nvPicPr>
        <p:blipFill rotWithShape="1">
          <a:blip r:embed="rId2">
            <a:alphaModFix/>
          </a:blip>
          <a:srcRect b="0" l="0" r="44106" t="0"/>
          <a:stretch/>
        </p:blipFill>
        <p:spPr>
          <a:xfrm>
            <a:off x="1257299" y="0"/>
            <a:ext cx="498316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2"/>
          <p:cNvSpPr txBox="1"/>
          <p:nvPr>
            <p:ph type="title"/>
          </p:nvPr>
        </p:nvSpPr>
        <p:spPr>
          <a:xfrm>
            <a:off x="2019300" y="187065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ato Black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/>
          <p:nvPr>
            <p:ph idx="2" type="pic"/>
          </p:nvPr>
        </p:nvSpPr>
        <p:spPr>
          <a:xfrm>
            <a:off x="6240464" y="0"/>
            <a:ext cx="5951536" cy="7045064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12"/>
          <p:cNvSpPr txBox="1"/>
          <p:nvPr>
            <p:ph idx="1" type="body"/>
          </p:nvPr>
        </p:nvSpPr>
        <p:spPr>
          <a:xfrm>
            <a:off x="2019300" y="2100264"/>
            <a:ext cx="3932237" cy="3955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i="0" sz="1800">
                <a:latin typeface="Lato"/>
                <a:ea typeface="Lato"/>
                <a:cs typeface="Lato"/>
                <a:sym typeface="Lato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cxnSp>
        <p:nvCxnSpPr>
          <p:cNvPr id="90" name="Google Shape;90;p12"/>
          <p:cNvCxnSpPr/>
          <p:nvPr/>
        </p:nvCxnSpPr>
        <p:spPr>
          <a:xfrm>
            <a:off x="2019300" y="1919514"/>
            <a:ext cx="1377043" cy="0"/>
          </a:xfrm>
          <a:prstGeom prst="straightConnector1">
            <a:avLst/>
          </a:prstGeom>
          <a:noFill/>
          <a:ln cap="flat" cmpd="sng" w="476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91" name="Google Shape;91;p12"/>
          <p:cNvPicPr preferRelativeResize="0"/>
          <p:nvPr/>
        </p:nvPicPr>
        <p:blipFill rotWithShape="1">
          <a:blip r:embed="rId3">
            <a:alphaModFix/>
          </a:blip>
          <a:srcRect b="-789" l="16920" r="13388" t="52941"/>
          <a:stretch/>
        </p:blipFill>
        <p:spPr>
          <a:xfrm rot="-5400000">
            <a:off x="-1996777" y="3190704"/>
            <a:ext cx="6921371" cy="41321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3208337" y="61880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0" lvl="1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indent="0" lvl="2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indent="0" lvl="3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indent="0" lvl="4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indent="0" lvl="5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indent="0" lvl="6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indent="0" lvl="7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indent="0" lvl="8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 showMasterSp="0">
  <p:cSld name="1_Custom Layou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outdoor, night, laser&#10;&#10;Description automatically generated" id="94" name="Google Shape;9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2535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/>
          <p:nvPr/>
        </p:nvSpPr>
        <p:spPr>
          <a:xfrm>
            <a:off x="0" y="-1"/>
            <a:ext cx="12253524" cy="6857999"/>
          </a:xfrm>
          <a:prstGeom prst="rect">
            <a:avLst/>
          </a:prstGeom>
          <a:solidFill>
            <a:schemeClr val="dk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558" y="0"/>
            <a:ext cx="12234081" cy="2628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 b="-5981" l="884" r="-1239" t="24604"/>
          <a:stretch/>
        </p:blipFill>
        <p:spPr>
          <a:xfrm>
            <a:off x="558" y="112405"/>
            <a:ext cx="12344400" cy="87041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>
            <p:ph idx="1" type="body"/>
          </p:nvPr>
        </p:nvSpPr>
        <p:spPr>
          <a:xfrm>
            <a:off x="3902319" y="2570808"/>
            <a:ext cx="4387361" cy="8581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i="0" sz="24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2" type="body"/>
          </p:nvPr>
        </p:nvSpPr>
        <p:spPr>
          <a:xfrm>
            <a:off x="3902319" y="3604370"/>
            <a:ext cx="4387361" cy="1096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i="0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01" name="Google Shape;101;p13"/>
          <p:cNvCxnSpPr/>
          <p:nvPr/>
        </p:nvCxnSpPr>
        <p:spPr>
          <a:xfrm>
            <a:off x="5581023" y="3509682"/>
            <a:ext cx="1029959" cy="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2" name="Google Shape;102;p13"/>
          <p:cNvSpPr txBox="1"/>
          <p:nvPr>
            <p:ph idx="3" type="body"/>
          </p:nvPr>
        </p:nvSpPr>
        <p:spPr>
          <a:xfrm>
            <a:off x="3902319" y="4875890"/>
            <a:ext cx="4354986" cy="4011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i="0" sz="18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text&#10;&#10;Description automatically generated" id="103" name="Google Shape;10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116" y="1140046"/>
            <a:ext cx="2451928" cy="966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 rot="10800000">
            <a:off x="0" y="27309"/>
            <a:ext cx="12192000" cy="6858000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1A5F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 txBox="1"/>
          <p:nvPr>
            <p:ph idx="1" type="subTitle"/>
          </p:nvPr>
        </p:nvSpPr>
        <p:spPr>
          <a:xfrm>
            <a:off x="0" y="3653301"/>
            <a:ext cx="12192000" cy="870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cxnSp>
        <p:nvCxnSpPr>
          <p:cNvPr id="29" name="Google Shape;29;p3"/>
          <p:cNvCxnSpPr/>
          <p:nvPr/>
        </p:nvCxnSpPr>
        <p:spPr>
          <a:xfrm>
            <a:off x="5031474" y="3456309"/>
            <a:ext cx="2129051" cy="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" name="Google Shape;30;p3"/>
          <p:cNvSpPr txBox="1"/>
          <p:nvPr>
            <p:ph idx="2" type="body"/>
          </p:nvPr>
        </p:nvSpPr>
        <p:spPr>
          <a:xfrm>
            <a:off x="-1" y="1211584"/>
            <a:ext cx="12192000" cy="2047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  <a:defRPr b="0" i="0" sz="5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1" name="Google Shape;31;p3"/>
          <p:cNvPicPr preferRelativeResize="0"/>
          <p:nvPr/>
        </p:nvPicPr>
        <p:blipFill rotWithShape="1">
          <a:blip r:embed="rId2">
            <a:alphaModFix/>
          </a:blip>
          <a:srcRect b="-5981" l="884" r="-1239" t="24604"/>
          <a:stretch/>
        </p:blipFill>
        <p:spPr>
          <a:xfrm>
            <a:off x="0" y="112405"/>
            <a:ext cx="12344400" cy="87041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3"/>
          <p:cNvSpPr/>
          <p:nvPr/>
        </p:nvSpPr>
        <p:spPr>
          <a:xfrm>
            <a:off x="-11317" y="0"/>
            <a:ext cx="12234081" cy="2628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 showMasterSp="0">
  <p:cSld name="2_Custom Layou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ato Light"/>
              <a:ea typeface="Lato Light"/>
              <a:cs typeface="Lato Light"/>
              <a:sym typeface="Lato Light"/>
            </a:endParaRPr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836" y="0"/>
            <a:ext cx="1218214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4"/>
          <p:cNvSpPr txBox="1"/>
          <p:nvPr>
            <p:ph idx="1" type="body"/>
          </p:nvPr>
        </p:nvSpPr>
        <p:spPr>
          <a:xfrm>
            <a:off x="16836" y="1751539"/>
            <a:ext cx="12182139" cy="382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483C5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2483C5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37" name="Google Shape;37;p4"/>
          <p:cNvCxnSpPr/>
          <p:nvPr/>
        </p:nvCxnSpPr>
        <p:spPr>
          <a:xfrm>
            <a:off x="4823921" y="3945020"/>
            <a:ext cx="2544157" cy="0"/>
          </a:xfrm>
          <a:prstGeom prst="straightConnector1">
            <a:avLst/>
          </a:prstGeom>
          <a:noFill/>
          <a:ln cap="flat" cmpd="sng" w="34925">
            <a:solidFill>
              <a:srgbClr val="32BCA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" name="Google Shape;38;p4"/>
          <p:cNvSpPr txBox="1"/>
          <p:nvPr>
            <p:ph idx="2" type="subTitle"/>
          </p:nvPr>
        </p:nvSpPr>
        <p:spPr>
          <a:xfrm>
            <a:off x="16836" y="4144374"/>
            <a:ext cx="12192000" cy="1417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9" name="Google Shape;39;p4"/>
          <p:cNvSpPr txBox="1"/>
          <p:nvPr>
            <p:ph type="title"/>
          </p:nvPr>
        </p:nvSpPr>
        <p:spPr>
          <a:xfrm>
            <a:off x="0" y="2228850"/>
            <a:ext cx="12192000" cy="15558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Lato"/>
              <a:buNone/>
              <a:defRPr b="0" i="0" sz="5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type="title"/>
          </p:nvPr>
        </p:nvSpPr>
        <p:spPr>
          <a:xfrm>
            <a:off x="2035342" y="445770"/>
            <a:ext cx="9372600" cy="14203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2035342" y="2152891"/>
            <a:ext cx="9294718" cy="4024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▪"/>
              <a:defRPr b="1" i="0" sz="2400">
                <a:latin typeface="Lato"/>
                <a:ea typeface="Lato"/>
                <a:cs typeface="Lato"/>
                <a:sym typeface="Lato"/>
              </a:defRPr>
            </a:lvl1pPr>
            <a:lvl2pPr indent="-3683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200"/>
              <a:buChar char="▪"/>
              <a:defRPr b="0" i="0">
                <a:latin typeface="Lato"/>
                <a:ea typeface="Lato"/>
                <a:cs typeface="Lato"/>
                <a:sym typeface="Lato"/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0" lvl="1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indent="0" lvl="2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indent="0" lvl="3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indent="0" lvl="4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indent="0" lvl="5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indent="0" lvl="6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indent="0" lvl="7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indent="0" lvl="8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4" name="Google Shape;44;p5"/>
          <p:cNvCxnSpPr/>
          <p:nvPr/>
        </p:nvCxnSpPr>
        <p:spPr>
          <a:xfrm>
            <a:off x="2035342" y="1973497"/>
            <a:ext cx="1377043" cy="0"/>
          </a:xfrm>
          <a:prstGeom prst="straightConnector1">
            <a:avLst/>
          </a:prstGeom>
          <a:noFill/>
          <a:ln cap="flat" cmpd="sng" w="476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>
            <p:ph idx="2" type="pic"/>
          </p:nvPr>
        </p:nvSpPr>
        <p:spPr>
          <a:xfrm>
            <a:off x="1685562" y="0"/>
            <a:ext cx="4838701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6362700" y="688508"/>
            <a:ext cx="5029200" cy="7520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ato Black"/>
              <a:buNone/>
              <a:defRPr b="1" i="0" sz="2400">
                <a:latin typeface="Lato Black"/>
                <a:ea typeface="Lato Black"/>
                <a:cs typeface="Lato Black"/>
                <a:sym typeface="Lat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6362700" y="1744907"/>
            <a:ext cx="5029200" cy="4024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b="0" i="0" sz="1800">
                <a:latin typeface="Lato"/>
                <a:ea typeface="Lato"/>
                <a:cs typeface="Lato"/>
                <a:sym typeface="Lato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b="1" i="0" sz="1600">
                <a:latin typeface="Lato"/>
                <a:ea typeface="Lato"/>
                <a:cs typeface="Lato"/>
                <a:sym typeface="Lato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6362700" y="337457"/>
            <a:ext cx="5029199" cy="351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0" i="0" sz="1400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0" lvl="1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indent="0" lvl="2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indent="0" lvl="3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indent="0" lvl="4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indent="0" lvl="5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indent="0" lvl="6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indent="0" lvl="7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indent="0" lvl="8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1" name="Google Shape;51;p6"/>
          <p:cNvCxnSpPr/>
          <p:nvPr/>
        </p:nvCxnSpPr>
        <p:spPr>
          <a:xfrm>
            <a:off x="6405564" y="1559163"/>
            <a:ext cx="1377043" cy="0"/>
          </a:xfrm>
          <a:prstGeom prst="straightConnector1">
            <a:avLst/>
          </a:prstGeom>
          <a:noFill/>
          <a:ln cap="flat" cmpd="sng" w="476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pos="3840">
          <p15:clr>
            <a:srgbClr val="FBAE40"/>
          </p15:clr>
        </p15:guide>
        <p15:guide id="2" pos="400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idx="1" type="body"/>
          </p:nvPr>
        </p:nvSpPr>
        <p:spPr>
          <a:xfrm>
            <a:off x="2019300" y="2115905"/>
            <a:ext cx="4439557" cy="4056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b="0" i="0" sz="1800">
                <a:latin typeface="Lato"/>
                <a:ea typeface="Lato"/>
                <a:cs typeface="Lato"/>
                <a:sym typeface="Lato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type="title"/>
          </p:nvPr>
        </p:nvSpPr>
        <p:spPr>
          <a:xfrm>
            <a:off x="2019300" y="685800"/>
            <a:ext cx="9372600" cy="108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2" type="body"/>
          </p:nvPr>
        </p:nvSpPr>
        <p:spPr>
          <a:xfrm>
            <a:off x="6705600" y="2115905"/>
            <a:ext cx="4439557" cy="4056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483C5"/>
              </a:buClr>
              <a:buSzPts val="1800"/>
              <a:buFont typeface="Noto Sans Symbols"/>
              <a:buChar char="▪"/>
              <a:defRPr sz="18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b="0" i="0" sz="1800">
                <a:latin typeface="Lato"/>
                <a:ea typeface="Lato"/>
                <a:cs typeface="Lato"/>
                <a:sym typeface="Lato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56" name="Google Shape;56;p7"/>
          <p:cNvCxnSpPr/>
          <p:nvPr/>
        </p:nvCxnSpPr>
        <p:spPr>
          <a:xfrm>
            <a:off x="2122170" y="1919514"/>
            <a:ext cx="1377043" cy="0"/>
          </a:xfrm>
          <a:prstGeom prst="straightConnector1">
            <a:avLst/>
          </a:prstGeom>
          <a:noFill/>
          <a:ln cap="flat" cmpd="sng" w="476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0" lvl="1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indent="0" lvl="2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indent="0" lvl="3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indent="0" lvl="4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indent="0" lvl="5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indent="0" lvl="6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indent="0" lvl="7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indent="0" lvl="8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7"/>
          <p:cNvSpPr txBox="1"/>
          <p:nvPr>
            <p:ph idx="3" type="body"/>
          </p:nvPr>
        </p:nvSpPr>
        <p:spPr>
          <a:xfrm>
            <a:off x="2019300" y="337457"/>
            <a:ext cx="9372599" cy="351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0" i="0" sz="1400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422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" type="body"/>
          </p:nvPr>
        </p:nvSpPr>
        <p:spPr>
          <a:xfrm>
            <a:off x="2026579" y="2058393"/>
            <a:ext cx="4446134" cy="6709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i="0" sz="2000">
                <a:latin typeface="Lato Black"/>
                <a:ea typeface="Lato Black"/>
                <a:cs typeface="Lato Black"/>
                <a:sym typeface="Lato Black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2033155" y="2856677"/>
            <a:ext cx="4439557" cy="3370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 b="1" i="0" sz="1800">
                <a:latin typeface="Lato"/>
                <a:ea typeface="Lato"/>
                <a:cs typeface="Lato"/>
                <a:sym typeface="La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b="0" i="0" sz="1800">
                <a:latin typeface="Lato"/>
                <a:ea typeface="Lato"/>
                <a:cs typeface="Lato"/>
                <a:sym typeface="Lato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6910634" y="2856677"/>
            <a:ext cx="4439557" cy="3370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 b="1" i="0" sz="1800">
                <a:latin typeface="Lato"/>
                <a:ea typeface="Lato"/>
                <a:cs typeface="Lato"/>
                <a:sym typeface="La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b="0" i="0" sz="1800">
                <a:latin typeface="Lato"/>
                <a:ea typeface="Lato"/>
                <a:cs typeface="Lato"/>
                <a:sym typeface="Lato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6910634" y="2058394"/>
            <a:ext cx="4446134" cy="6709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i="0" sz="2000">
                <a:latin typeface="Lato Black"/>
                <a:ea typeface="Lato Black"/>
                <a:cs typeface="Lato Black"/>
                <a:sym typeface="Lato Black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cxnSp>
        <p:nvCxnSpPr>
          <p:cNvPr id="64" name="Google Shape;64;p8"/>
          <p:cNvCxnSpPr/>
          <p:nvPr/>
        </p:nvCxnSpPr>
        <p:spPr>
          <a:xfrm>
            <a:off x="2099310" y="1876650"/>
            <a:ext cx="1377043" cy="0"/>
          </a:xfrm>
          <a:prstGeom prst="straightConnector1">
            <a:avLst/>
          </a:prstGeom>
          <a:noFill/>
          <a:ln cap="flat" cmpd="sng" w="476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5" name="Google Shape;65;p8"/>
          <p:cNvSpPr txBox="1"/>
          <p:nvPr>
            <p:ph type="title"/>
          </p:nvPr>
        </p:nvSpPr>
        <p:spPr>
          <a:xfrm>
            <a:off x="2019300" y="480065"/>
            <a:ext cx="9372600" cy="12119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0" lvl="1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indent="0" lvl="2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indent="0" lvl="3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indent="0" lvl="4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indent="0" lvl="5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indent="0" lvl="6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indent="0" lvl="7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indent="0" lvl="8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2019300" y="835769"/>
            <a:ext cx="9372600" cy="8707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9" name="Google Shape;69;p9"/>
          <p:cNvCxnSpPr/>
          <p:nvPr/>
        </p:nvCxnSpPr>
        <p:spPr>
          <a:xfrm>
            <a:off x="2019300" y="1919514"/>
            <a:ext cx="1377043" cy="0"/>
          </a:xfrm>
          <a:prstGeom prst="straightConnector1">
            <a:avLst/>
          </a:prstGeom>
          <a:noFill/>
          <a:ln cap="flat" cmpd="sng" w="476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0" lvl="1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indent="0" lvl="2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indent="0" lvl="3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indent="0" lvl="4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indent="0" lvl="5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indent="0" lvl="6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indent="0" lvl="7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indent="0" lvl="8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0" lvl="1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indent="0" lvl="2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indent="0" lvl="3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indent="0" lvl="4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indent="0" lvl="5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indent="0" lvl="6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indent="0" lvl="7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indent="0" lvl="8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7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2035342" y="995423"/>
            <a:ext cx="9372600" cy="8707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Lato Black"/>
              <a:buNone/>
              <a:defRPr b="1" i="0" sz="3400" u="none" cap="none" strike="noStrike">
                <a:solidFill>
                  <a:schemeClr val="dk2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035342" y="2152891"/>
            <a:ext cx="9294718" cy="4024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483C5"/>
              </a:buClr>
              <a:buSzPts val="2600"/>
              <a:buFont typeface="Noto Sans Symbols"/>
              <a:buChar char="▪"/>
              <a:defRPr b="1" i="0" sz="2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Noto Sans Symbols"/>
              <a:buChar char="▪"/>
              <a:defRPr b="1" i="0" sz="2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1" i="0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1" y="0"/>
            <a:ext cx="1258922" cy="6857998"/>
          </a:xfrm>
          <a:prstGeom prst="rect">
            <a:avLst/>
          </a:prstGeom>
          <a:solidFill>
            <a:srgbClr val="2483C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-789" l="16920" r="13388" t="0"/>
          <a:stretch/>
        </p:blipFill>
        <p:spPr>
          <a:xfrm rot="-5400000">
            <a:off x="-2182725" y="2985584"/>
            <a:ext cx="6857998" cy="8624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14" name="Google Shape;14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7172" y="5477252"/>
            <a:ext cx="844580" cy="106166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8633750" y="6310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A8A8B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888">
          <p15:clr>
            <a:srgbClr val="F26B43"/>
          </p15:clr>
        </p15:guide>
        <p15:guide id="2" pos="1272">
          <p15:clr>
            <a:srgbClr val="F26B43"/>
          </p15:clr>
        </p15:guide>
        <p15:guide id="3" pos="7176">
          <p15:clr>
            <a:srgbClr val="F26B43"/>
          </p15:clr>
        </p15:guide>
        <p15:guide id="4" orient="horz" pos="1344">
          <p15:clr>
            <a:srgbClr val="F26B43"/>
          </p15:clr>
        </p15:guide>
        <p15:guide id="5" orient="horz" pos="1200">
          <p15:clr>
            <a:srgbClr val="F26B43"/>
          </p15:clr>
        </p15:guide>
        <p15:guide id="6" pos="792">
          <p15:clr>
            <a:srgbClr val="F26B43"/>
          </p15:clr>
        </p15:guide>
        <p15:guide id="7" orient="horz" pos="4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/>
          <p:nvPr>
            <p:ph idx="1" type="body"/>
          </p:nvPr>
        </p:nvSpPr>
        <p:spPr>
          <a:xfrm>
            <a:off x="-11317" y="2275499"/>
            <a:ext cx="12192000" cy="16586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 txBox="1"/>
          <p:nvPr>
            <p:ph idx="2" type="body"/>
          </p:nvPr>
        </p:nvSpPr>
        <p:spPr>
          <a:xfrm>
            <a:off x="0" y="6080218"/>
            <a:ext cx="12192000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 txBox="1"/>
          <p:nvPr>
            <p:ph idx="3" type="body"/>
          </p:nvPr>
        </p:nvSpPr>
        <p:spPr>
          <a:xfrm>
            <a:off x="0" y="3973082"/>
            <a:ext cx="12192000" cy="999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/>
          <p:nvPr>
            <p:ph idx="1" type="subTitle"/>
          </p:nvPr>
        </p:nvSpPr>
        <p:spPr>
          <a:xfrm>
            <a:off x="0" y="3653301"/>
            <a:ext cx="12192000" cy="870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 txBox="1"/>
          <p:nvPr>
            <p:ph idx="2" type="body"/>
          </p:nvPr>
        </p:nvSpPr>
        <p:spPr>
          <a:xfrm>
            <a:off x="-1" y="1211584"/>
            <a:ext cx="12192000" cy="2047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SIN THEME">
  <a:themeElements>
    <a:clrScheme name="NSIN Color Palette 1">
      <a:dk1>
        <a:srgbClr val="202428"/>
      </a:dk1>
      <a:lt1>
        <a:srgbClr val="FFFFFF"/>
      </a:lt1>
      <a:dk2>
        <a:srgbClr val="1D3C70"/>
      </a:dk2>
      <a:lt2>
        <a:srgbClr val="32BCAC"/>
      </a:lt2>
      <a:accent1>
        <a:srgbClr val="2483C5"/>
      </a:accent1>
      <a:accent2>
        <a:srgbClr val="B93569"/>
      </a:accent2>
      <a:accent3>
        <a:srgbClr val="6A1050"/>
      </a:accent3>
      <a:accent4>
        <a:srgbClr val="197F86"/>
      </a:accent4>
      <a:accent5>
        <a:srgbClr val="D6DBE0"/>
      </a:accent5>
      <a:accent6>
        <a:srgbClr val="C3820E"/>
      </a:accent6>
      <a:hlink>
        <a:srgbClr val="2483C5"/>
      </a:hlink>
      <a:folHlink>
        <a:srgbClr val="B9356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